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259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000"/>
    <p:restoredTop sz="87555"/>
  </p:normalViewPr>
  <p:slideViewPr>
    <p:cSldViewPr snapToGrid="0" snapToObjects="1">
      <p:cViewPr>
        <p:scale>
          <a:sx n="69" d="100"/>
          <a:sy n="69" d="100"/>
        </p:scale>
        <p:origin x="1728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9A0ED6A-011D-6445-9093-10F9BA9B35A5}" type="datetimeFigureOut">
              <a:rPr lang="en-US" smtClean="0"/>
              <a:t>6/15/18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EDBB17-1BC0-F842-AD66-A4A3CD51AE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68455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951244" y="802300"/>
            <a:ext cx="10289512" cy="2573947"/>
          </a:xfrm>
        </p:spPr>
        <p:txBody>
          <a:bodyPr bIns="0" anchor="b">
            <a:normAutofit/>
          </a:bodyPr>
          <a:lstStyle>
            <a:lvl1pPr algn="l">
              <a:defRPr sz="5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749403" y="3889798"/>
            <a:ext cx="7491353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2400" b="0" cap="none" baseline="0">
                <a:solidFill>
                  <a:schemeClr val="tx1"/>
                </a:solidFill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0C983-3BFB-CC4B-BF77-E4235D914747}" type="datetime1">
              <a:rPr lang="en-US" smtClean="0"/>
              <a:t>6/15/18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 flipV="1">
            <a:off x="1286189" y="3528543"/>
            <a:ext cx="9400256" cy="2663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627030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73936" y="6513551"/>
            <a:ext cx="1028331" cy="328448"/>
          </a:xfrm>
        </p:spPr>
        <p:txBody>
          <a:bodyPr/>
          <a:lstStyle/>
          <a:p>
            <a:fld id="{840C6EEF-2590-7E41-8956-EE106EFCE5BA}" type="datetime1">
              <a:rPr lang="en-US" smtClean="0"/>
              <a:t>6/15/18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031259" y="6458572"/>
            <a:ext cx="6021532" cy="344449"/>
          </a:xfrm>
        </p:spPr>
        <p:txBody>
          <a:bodyPr/>
          <a:lstStyle>
            <a:lvl1pPr algn="ctr"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522288" y="676275"/>
            <a:ext cx="11039475" cy="566261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7906409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ontent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429A7-5B19-C444-AF2B-DA4163F378F7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24766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4655" y="1756130"/>
            <a:ext cx="7489336" cy="1887950"/>
          </a:xfrm>
        </p:spPr>
        <p:txBody>
          <a:bodyPr anchor="b">
            <a:normAutofit/>
          </a:bodyPr>
          <a:lstStyle>
            <a:lvl1pPr algn="l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24656" y="3806197"/>
            <a:ext cx="748933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82D05-8E13-6E49-99A8-9EAE45C7C97D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924655" y="3672195"/>
            <a:ext cx="748933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656314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22515" y="826183"/>
            <a:ext cx="5202424" cy="55122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82747" y="826183"/>
            <a:ext cx="5605669" cy="5512237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8C2E21-AD6A-EA4A-8A56-311DB22713F0}" type="datetime1">
              <a:rPr lang="en-US" smtClean="0"/>
              <a:t>6/15/18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Placeholder 1"/>
          <p:cNvSpPr txBox="1">
            <a:spLocks/>
          </p:cNvSpPr>
          <p:nvPr/>
        </p:nvSpPr>
        <p:spPr>
          <a:xfrm>
            <a:off x="522515" y="873"/>
            <a:ext cx="11039787" cy="55571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3200" b="0" i="0" kern="1200" cap="none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 b="1"/>
              <a:t>Click to edit Master title style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35056204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E9FAEC-06DD-EB43-AF67-918CBF7E1275}" type="datetime1">
              <a:rPr lang="en-US" smtClean="0"/>
              <a:t>6/15/18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522515" y="873"/>
            <a:ext cx="11039787" cy="555718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016108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CC5DDA-B493-5042-BBC6-CD6905FC17BF}" type="datetime1">
              <a:rPr lang="en-US" smtClean="0"/>
              <a:t>6/15/18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1537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1_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7C577-D82C-124A-BA42-A2A6F0806B5D}" type="datetime1">
              <a:rPr lang="en-US" smtClean="0"/>
              <a:t>6/15/18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273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22515" y="873"/>
            <a:ext cx="11039787" cy="55571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2516" y="715616"/>
            <a:ext cx="11039787" cy="562280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73936" y="6513551"/>
            <a:ext cx="1282331" cy="34444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6FDC0B-0F3D-2941-9444-F92A9101D81A}" type="datetime1">
              <a:rPr lang="en-US" smtClean="0"/>
              <a:t>6/15/18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53072" y="6494783"/>
            <a:ext cx="5378672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113979" y="6338421"/>
            <a:ext cx="1060995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800" baseline="0">
                <a:solidFill>
                  <a:schemeClr val="accent1"/>
                </a:solidFill>
              </a:defRPr>
            </a:lvl1pPr>
          </a:lstStyle>
          <a:p>
            <a:fld id="{C19F210A-16A5-4444-A754-A3DE7682AABC}" type="slidenum">
              <a:rPr lang="en-US" smtClean="0"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flipV="1">
            <a:off x="522515" y="556591"/>
            <a:ext cx="9400256" cy="2663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29181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</p:sldLayoutIdLst>
  <p:hf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200" b="1" i="0" kern="1200" cap="none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685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3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6858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DD08412C-7372-A646-97F7-74F82CF17791}"/>
              </a:ext>
            </a:extLst>
          </p:cNvPr>
          <p:cNvSpPr txBox="1"/>
          <p:nvPr/>
        </p:nvSpPr>
        <p:spPr>
          <a:xfrm>
            <a:off x="594858" y="1637786"/>
            <a:ext cx="1676400" cy="52322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2800" dirty="0" err="1"/>
              <a:t>Encryptor</a:t>
            </a:r>
            <a:endParaRPr lang="en-US" sz="2800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3C7F42AF-140B-EA44-9949-2443DEC7E193}"/>
              </a:ext>
            </a:extLst>
          </p:cNvPr>
          <p:cNvSpPr txBox="1"/>
          <p:nvPr/>
        </p:nvSpPr>
        <p:spPr>
          <a:xfrm>
            <a:off x="4559711" y="1417314"/>
            <a:ext cx="7352371" cy="92333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Fetches and stores KEK for the configured access prefix</a:t>
            </a:r>
          </a:p>
          <a:p>
            <a:r>
              <a:rPr lang="en-US" dirty="0"/>
              <a:t>Interest: &lt;/access/policy&gt;/NAC/&lt;data-subset&gt;/KEK</a:t>
            </a:r>
          </a:p>
          <a:p>
            <a:r>
              <a:rPr lang="en-US" dirty="0"/>
              <a:t>        Fetched data: &lt;/access/policy&gt;/NAC/&lt;data-subset&gt;/KEK/&lt;key-id&gt;</a:t>
            </a:r>
            <a:endParaRPr lang="en-US" strike="sngStrike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B9C32348-2619-1343-BA2F-E15DE3BAD031}"/>
              </a:ext>
            </a:extLst>
          </p:cNvPr>
          <p:cNvSpPr txBox="1"/>
          <p:nvPr/>
        </p:nvSpPr>
        <p:spPr>
          <a:xfrm>
            <a:off x="1961478" y="2742657"/>
            <a:ext cx="9787848" cy="92333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Generates (re-generates) symmetric CK</a:t>
            </a:r>
          </a:p>
          <a:p>
            <a:r>
              <a:rPr lang="en-US" dirty="0"/>
              <a:t>Publishes CK data under configured namespace, encrypted by KEK</a:t>
            </a:r>
          </a:p>
          <a:p>
            <a:r>
              <a:rPr lang="en-US" b="1" dirty="0">
                <a:solidFill>
                  <a:schemeClr val="accent1">
                    <a:lumMod val="75000"/>
                  </a:schemeClr>
                </a:solidFill>
              </a:rPr>
              <a:t>&lt;/</a:t>
            </a:r>
            <a:r>
              <a:rPr lang="en-US" b="1" dirty="0" err="1">
                <a:solidFill>
                  <a:schemeClr val="accent1">
                    <a:lumMod val="75000"/>
                  </a:schemeClr>
                </a:solidFill>
              </a:rPr>
              <a:t>ckdata</a:t>
            </a:r>
            <a:r>
              <a:rPr lang="en-US" b="1" dirty="0">
                <a:solidFill>
                  <a:schemeClr val="accent1">
                    <a:lumMod val="75000"/>
                  </a:schemeClr>
                </a:solidFill>
              </a:rPr>
              <a:t>/prefix&gt;/CK</a:t>
            </a:r>
            <a:r>
              <a:rPr lang="en-US" dirty="0"/>
              <a:t>/&lt;key-id&gt;/ENCRYPTED-BY/&lt;/access/policy&gt;/NAC/&lt;data-subset&gt;/KEK/&lt;key-id&gt;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989B922B-FCDA-A24D-A79C-2590EFDEFABF}"/>
              </a:ext>
            </a:extLst>
          </p:cNvPr>
          <p:cNvSpPr txBox="1"/>
          <p:nvPr/>
        </p:nvSpPr>
        <p:spPr>
          <a:xfrm>
            <a:off x="853393" y="3933511"/>
            <a:ext cx="9410700" cy="646331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Encrypts input data using CK, returns encrypted content</a:t>
            </a:r>
          </a:p>
          <a:p>
            <a:r>
              <a:rPr lang="en-US" dirty="0"/>
              <a:t>Exact name of the corresponding CK data is embedded in the encrypted content</a:t>
            </a:r>
          </a:p>
        </p:txBody>
      </p:sp>
      <p:cxnSp>
        <p:nvCxnSpPr>
          <p:cNvPr id="8" name="Straight Arrow Connector 7">
            <a:extLst>
              <a:ext uri="{FF2B5EF4-FFF2-40B4-BE49-F238E27FC236}">
                <a16:creationId xmlns:a16="http://schemas.microsoft.com/office/drawing/2014/main" id="{E5AA5F9A-C9DC-0946-9A49-F77DF336AC42}"/>
              </a:ext>
            </a:extLst>
          </p:cNvPr>
          <p:cNvCxnSpPr>
            <a:cxnSpLocks/>
          </p:cNvCxnSpPr>
          <p:nvPr/>
        </p:nvCxnSpPr>
        <p:spPr>
          <a:xfrm flipV="1">
            <a:off x="2356983" y="1637786"/>
            <a:ext cx="1968553" cy="2748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FFBB6163-1A9F-E649-84AF-E9B4B9751A78}"/>
              </a:ext>
            </a:extLst>
          </p:cNvPr>
          <p:cNvCxnSpPr>
            <a:cxnSpLocks/>
          </p:cNvCxnSpPr>
          <p:nvPr/>
        </p:nvCxnSpPr>
        <p:spPr>
          <a:xfrm>
            <a:off x="2271258" y="2306552"/>
            <a:ext cx="515409" cy="33105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72E2340F-E4AD-814A-82F1-617165B8E992}"/>
              </a:ext>
            </a:extLst>
          </p:cNvPr>
          <p:cNvCxnSpPr>
            <a:cxnSpLocks/>
          </p:cNvCxnSpPr>
          <p:nvPr/>
        </p:nvCxnSpPr>
        <p:spPr>
          <a:xfrm>
            <a:off x="1172671" y="2475914"/>
            <a:ext cx="195072" cy="13725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F62ED19A-36A5-DB40-9FB2-D5B236553955}"/>
              </a:ext>
            </a:extLst>
          </p:cNvPr>
          <p:cNvSpPr txBox="1"/>
          <p:nvPr/>
        </p:nvSpPr>
        <p:spPr>
          <a:xfrm>
            <a:off x="6324662" y="1121801"/>
            <a:ext cx="528262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dirty="0"/>
              <a:t>From Access Manager / provisioned or dedicated data owner storage</a:t>
            </a:r>
          </a:p>
        </p:txBody>
      </p:sp>
    </p:spTree>
    <p:extLst>
      <p:ext uri="{BB962C8B-B14F-4D97-AF65-F5344CB8AC3E}">
        <p14:creationId xmlns:p14="http://schemas.microsoft.com/office/powerpoint/2010/main" val="1511899029"/>
      </p:ext>
    </p:extLst>
  </p:cSld>
  <p:clrMapOvr>
    <a:masterClrMapping/>
  </p:clrMapOvr>
</p:sld>
</file>

<file path=ppt/theme/theme1.xml><?xml version="1.0" encoding="utf-8"?>
<a:theme xmlns:a="http://schemas.openxmlformats.org/drawingml/2006/main" name="tcn-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tcn-theme" id="{AEA77C0F-340D-2B4A-B46E-41AE3EB39FC4}" vid="{29E80E49-6A30-BD4B-8E15-2620D350DBF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tcn-theme</Template>
  <TotalTime>1209</TotalTime>
  <Words>110</Words>
  <Application>Microsoft Macintosh PowerPoint</Application>
  <PresentationFormat>Widescreen</PresentationFormat>
  <Paragraphs>10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Gill Sans MT</vt:lpstr>
      <vt:lpstr>tcn-theme</vt:lpstr>
      <vt:lpstr>PowerPoint Presentation</vt:lpstr>
    </vt:vector>
  </TitlesOfParts>
  <Company/>
  <LinksUpToDate>false</LinksUpToDate>
  <SharedDoc>false</SharedDoc>
  <HyperlinksChanged>false</HyperlinksChanged>
  <AppVersion>16.0014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NAC Structure</dc:title>
  <dc:creator>Alex Afanasyev</dc:creator>
  <cp:lastModifiedBy>Alex Afanasyev</cp:lastModifiedBy>
  <cp:revision>218</cp:revision>
  <cp:lastPrinted>2018-06-15T17:13:22Z</cp:lastPrinted>
  <dcterms:created xsi:type="dcterms:W3CDTF">2018-06-03T18:56:54Z</dcterms:created>
  <dcterms:modified xsi:type="dcterms:W3CDTF">2018-06-15T17:13:36Z</dcterms:modified>
</cp:coreProperties>
</file>

<file path=docProps/thumbnail.jpeg>
</file>