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26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000"/>
    <p:restoredTop sz="87555"/>
  </p:normalViewPr>
  <p:slideViewPr>
    <p:cSldViewPr snapToGrid="0" snapToObjects="1">
      <p:cViewPr varScale="1">
        <p:scale>
          <a:sx n="62" d="100"/>
          <a:sy n="62" d="100"/>
        </p:scale>
        <p:origin x="1992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9A0ED6A-011D-6445-9093-10F9BA9B35A5}" type="datetimeFigureOut">
              <a:rPr lang="en-US" smtClean="0"/>
              <a:t>6/15/18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EDBB17-1BC0-F842-AD66-A4A3CD51AE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8455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951244" y="802300"/>
            <a:ext cx="10289512" cy="2573947"/>
          </a:xfrm>
        </p:spPr>
        <p:txBody>
          <a:bodyPr bIns="0" anchor="b">
            <a:normAutofit/>
          </a:bodyPr>
          <a:lstStyle>
            <a:lvl1pPr algn="l">
              <a:defRPr sz="5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749403" y="3889798"/>
            <a:ext cx="7491353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2400" b="0" cap="none" baseline="0">
                <a:solidFill>
                  <a:schemeClr val="tx1"/>
                </a:solidFill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0C983-3BFB-CC4B-BF77-E4235D914747}" type="datetime1">
              <a:rPr lang="en-US" smtClean="0"/>
              <a:t>6/15/18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 flipV="1">
            <a:off x="1286189" y="3528543"/>
            <a:ext cx="9400256" cy="2663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627030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73936" y="6513551"/>
            <a:ext cx="1028331" cy="328448"/>
          </a:xfrm>
        </p:spPr>
        <p:txBody>
          <a:bodyPr/>
          <a:lstStyle/>
          <a:p>
            <a:fld id="{840C6EEF-2590-7E41-8956-EE106EFCE5BA}" type="datetime1">
              <a:rPr lang="en-US" smtClean="0"/>
              <a:t>6/15/18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031259" y="6458572"/>
            <a:ext cx="6021532" cy="344449"/>
          </a:xfrm>
        </p:spPr>
        <p:txBody>
          <a:bodyPr/>
          <a:lstStyle>
            <a:lvl1pPr algn="ctr"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522288" y="676275"/>
            <a:ext cx="11039475" cy="566261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7906409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ontent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429A7-5B19-C444-AF2B-DA4163F378F7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24766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4655" y="1756130"/>
            <a:ext cx="7489336" cy="1887950"/>
          </a:xfrm>
        </p:spPr>
        <p:txBody>
          <a:bodyPr anchor="b">
            <a:normAutofit/>
          </a:bodyPr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24656" y="3806197"/>
            <a:ext cx="748933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82D05-8E13-6E49-99A8-9EAE45C7C97D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924655" y="3672195"/>
            <a:ext cx="748933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656314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22515" y="826183"/>
            <a:ext cx="5202424" cy="55122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82747" y="826183"/>
            <a:ext cx="5605669" cy="55122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C2E21-AD6A-EA4A-8A56-311DB22713F0}" type="datetime1">
              <a:rPr lang="en-US" smtClean="0"/>
              <a:t>6/15/18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Placeholder 1"/>
          <p:cNvSpPr txBox="1">
            <a:spLocks/>
          </p:cNvSpPr>
          <p:nvPr/>
        </p:nvSpPr>
        <p:spPr>
          <a:xfrm>
            <a:off x="522515" y="873"/>
            <a:ext cx="11039787" cy="55571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b="0" i="0" kern="1200" cap="none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 b="1"/>
              <a:t>Click to edit Master title style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5056204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9FAEC-06DD-EB43-AF67-918CBF7E1275}" type="datetime1">
              <a:rPr lang="en-US" smtClean="0"/>
              <a:t>6/15/18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522515" y="873"/>
            <a:ext cx="11039787" cy="555718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016108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CC5DDA-B493-5042-BBC6-CD6905FC17BF}" type="datetime1">
              <a:rPr lang="en-US" smtClean="0"/>
              <a:t>6/15/18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1537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1_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7C577-D82C-124A-BA42-A2A6F0806B5D}" type="datetime1">
              <a:rPr lang="en-US" smtClean="0"/>
              <a:t>6/15/18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273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22515" y="873"/>
            <a:ext cx="11039787" cy="55571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2516" y="715616"/>
            <a:ext cx="11039787" cy="562280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73936" y="6513551"/>
            <a:ext cx="1282331" cy="34444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6FDC0B-0F3D-2941-9444-F92A9101D81A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53072" y="6494783"/>
            <a:ext cx="5378672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113979" y="6338421"/>
            <a:ext cx="1060995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800" baseline="0">
                <a:solidFill>
                  <a:schemeClr val="accent1"/>
                </a:solidFill>
              </a:defRPr>
            </a:lvl1pPr>
          </a:lstStyle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flipV="1">
            <a:off x="522515" y="556591"/>
            <a:ext cx="9400256" cy="2663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29181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</p:sldLayoutIdLst>
  <p:hf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200" b="1" i="0" kern="1200" cap="none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685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3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9455E9CD-489B-1140-8E9A-9CBE5CB6D836}"/>
              </a:ext>
            </a:extLst>
          </p:cNvPr>
          <p:cNvSpPr txBox="1"/>
          <p:nvPr/>
        </p:nvSpPr>
        <p:spPr>
          <a:xfrm>
            <a:off x="4751143" y="893070"/>
            <a:ext cx="1676400" cy="954107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800" dirty="0"/>
              <a:t>Access Manager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FEDB93D-F40E-594E-BCE6-AA6DFD67ED25}"/>
              </a:ext>
            </a:extLst>
          </p:cNvPr>
          <p:cNvSpPr txBox="1"/>
          <p:nvPr/>
        </p:nvSpPr>
        <p:spPr>
          <a:xfrm>
            <a:off x="8264684" y="4740104"/>
            <a:ext cx="1845782" cy="52322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800" dirty="0" err="1"/>
              <a:t>Decryptor</a:t>
            </a:r>
            <a:endParaRPr lang="en-US" sz="2800" dirty="0"/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1266AEED-01B0-4E4F-9379-039D96F81B02}"/>
              </a:ext>
            </a:extLst>
          </p:cNvPr>
          <p:cNvCxnSpPr>
            <a:cxnSpLocks/>
          </p:cNvCxnSpPr>
          <p:nvPr/>
        </p:nvCxnSpPr>
        <p:spPr>
          <a:xfrm flipH="1">
            <a:off x="2209138" y="2411896"/>
            <a:ext cx="2058062" cy="2293073"/>
          </a:xfrm>
          <a:prstGeom prst="straightConnector1">
            <a:avLst/>
          </a:prstGeom>
          <a:ln w="31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B5411126-FE61-D442-8294-AE8D91D72031}"/>
              </a:ext>
            </a:extLst>
          </p:cNvPr>
          <p:cNvCxnSpPr/>
          <p:nvPr/>
        </p:nvCxnSpPr>
        <p:spPr>
          <a:xfrm>
            <a:off x="3224986" y="5196020"/>
            <a:ext cx="4839720" cy="0"/>
          </a:xfrm>
          <a:prstGeom prst="straightConnector1">
            <a:avLst/>
          </a:prstGeom>
          <a:ln w="31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AD4F91C4-6788-5F4F-B311-9342BFAFC968}"/>
              </a:ext>
            </a:extLst>
          </p:cNvPr>
          <p:cNvCxnSpPr>
            <a:cxnSpLocks/>
          </p:cNvCxnSpPr>
          <p:nvPr/>
        </p:nvCxnSpPr>
        <p:spPr>
          <a:xfrm>
            <a:off x="6593732" y="2157387"/>
            <a:ext cx="2020516" cy="2287557"/>
          </a:xfrm>
          <a:prstGeom prst="straightConnector1">
            <a:avLst/>
          </a:prstGeom>
          <a:ln w="31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DBEF18EF-0449-DD43-9EBB-3FBA61065AAD}"/>
              </a:ext>
            </a:extLst>
          </p:cNvPr>
          <p:cNvSpPr txBox="1"/>
          <p:nvPr/>
        </p:nvSpPr>
        <p:spPr>
          <a:xfrm>
            <a:off x="2831755" y="3163768"/>
            <a:ext cx="1080185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KEK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196F421D-9CD4-284D-BE49-EEA274E41C29}"/>
              </a:ext>
            </a:extLst>
          </p:cNvPr>
          <p:cNvSpPr txBox="1"/>
          <p:nvPr/>
        </p:nvSpPr>
        <p:spPr>
          <a:xfrm>
            <a:off x="6865679" y="3005420"/>
            <a:ext cx="1080185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KDK</a:t>
            </a: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AA4FDF07-6852-284B-B2E7-B8B8CAE5B566}"/>
              </a:ext>
            </a:extLst>
          </p:cNvPr>
          <p:cNvGrpSpPr/>
          <p:nvPr/>
        </p:nvGrpSpPr>
        <p:grpSpPr>
          <a:xfrm>
            <a:off x="911006" y="4852437"/>
            <a:ext cx="1894267" cy="740335"/>
            <a:chOff x="911006" y="4852437"/>
            <a:chExt cx="1894267" cy="740335"/>
          </a:xfrm>
        </p:grpSpPr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BE9FC5EA-FB74-0E41-A73B-AEFC86548E47}"/>
                </a:ext>
              </a:extLst>
            </p:cNvPr>
            <p:cNvSpPr txBox="1"/>
            <p:nvPr/>
          </p:nvSpPr>
          <p:spPr>
            <a:xfrm>
              <a:off x="911006" y="4852437"/>
              <a:ext cx="1676400" cy="523220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en-US" sz="2800" dirty="0" err="1"/>
                <a:t>Encryptor</a:t>
              </a:r>
              <a:endParaRPr lang="en-US" sz="2800" dirty="0"/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91901B9C-4E21-8643-B93F-AF7032E1C7AC}"/>
                </a:ext>
              </a:extLst>
            </p:cNvPr>
            <p:cNvSpPr txBox="1"/>
            <p:nvPr/>
          </p:nvSpPr>
          <p:spPr>
            <a:xfrm>
              <a:off x="1007018" y="4962367"/>
              <a:ext cx="1676400" cy="523220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en-US" sz="2800" dirty="0" err="1"/>
                <a:t>Encryptor</a:t>
              </a:r>
              <a:endParaRPr lang="en-US" sz="2800" dirty="0"/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D7D0A829-6E4B-EE41-9FD4-FC3407409BD5}"/>
                </a:ext>
              </a:extLst>
            </p:cNvPr>
            <p:cNvSpPr txBox="1"/>
            <p:nvPr/>
          </p:nvSpPr>
          <p:spPr>
            <a:xfrm>
              <a:off x="1128873" y="5069552"/>
              <a:ext cx="1676400" cy="523220"/>
            </a:xfrm>
            <a:prstGeom prst="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en-US" sz="2800" dirty="0" err="1"/>
                <a:t>Encryptor</a:t>
              </a:r>
              <a:endParaRPr lang="en-US" sz="2800" dirty="0"/>
            </a:p>
          </p:txBody>
        </p:sp>
      </p:grpSp>
      <p:sp>
        <p:nvSpPr>
          <p:cNvPr id="28" name="TextBox 27">
            <a:extLst>
              <a:ext uri="{FF2B5EF4-FFF2-40B4-BE49-F238E27FC236}">
                <a16:creationId xmlns:a16="http://schemas.microsoft.com/office/drawing/2014/main" id="{43AAA301-9067-1F4F-BC87-2FFD13053EE1}"/>
              </a:ext>
            </a:extLst>
          </p:cNvPr>
          <p:cNvSpPr txBox="1"/>
          <p:nvPr/>
        </p:nvSpPr>
        <p:spPr>
          <a:xfrm>
            <a:off x="7018079" y="3118064"/>
            <a:ext cx="1080185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KDK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6F8B6729-06D4-DA42-A124-8B98BB3E756D}"/>
              </a:ext>
            </a:extLst>
          </p:cNvPr>
          <p:cNvSpPr txBox="1"/>
          <p:nvPr/>
        </p:nvSpPr>
        <p:spPr>
          <a:xfrm>
            <a:off x="7170479" y="3217456"/>
            <a:ext cx="1080185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KDK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4951FF04-5203-8745-84F0-EAD21F449C5A}"/>
              </a:ext>
            </a:extLst>
          </p:cNvPr>
          <p:cNvSpPr txBox="1"/>
          <p:nvPr/>
        </p:nvSpPr>
        <p:spPr>
          <a:xfrm>
            <a:off x="8390580" y="4866000"/>
            <a:ext cx="1845782" cy="52322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800" dirty="0" err="1"/>
              <a:t>Decryptor</a:t>
            </a:r>
            <a:endParaRPr lang="en-US" sz="2800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E395A5A0-B468-134B-8CDE-94E9FE43AEF9}"/>
              </a:ext>
            </a:extLst>
          </p:cNvPr>
          <p:cNvSpPr txBox="1"/>
          <p:nvPr/>
        </p:nvSpPr>
        <p:spPr>
          <a:xfrm>
            <a:off x="8542980" y="5005148"/>
            <a:ext cx="1845782" cy="52322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800" dirty="0" err="1"/>
              <a:t>Decryptor</a:t>
            </a:r>
            <a:endParaRPr lang="en-US" sz="2800" dirty="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E7F8C94B-3016-C84C-9C5B-13B952AE74F4}"/>
              </a:ext>
            </a:extLst>
          </p:cNvPr>
          <p:cNvSpPr txBox="1"/>
          <p:nvPr/>
        </p:nvSpPr>
        <p:spPr>
          <a:xfrm>
            <a:off x="4175916" y="4634900"/>
            <a:ext cx="1080185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CK1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6FE9E88-2A1A-764B-B991-B7986803A4D3}"/>
              </a:ext>
            </a:extLst>
          </p:cNvPr>
          <p:cNvSpPr txBox="1"/>
          <p:nvPr/>
        </p:nvSpPr>
        <p:spPr>
          <a:xfrm>
            <a:off x="5910716" y="4635816"/>
            <a:ext cx="1080185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63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err="1"/>
              <a:t>CKn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615FF051-46C9-F24F-9924-F8EAB33A5CEE}"/>
              </a:ext>
            </a:extLst>
          </p:cNvPr>
          <p:cNvSpPr txBox="1"/>
          <p:nvPr/>
        </p:nvSpPr>
        <p:spPr>
          <a:xfrm>
            <a:off x="5396226" y="4669183"/>
            <a:ext cx="4154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…</a:t>
            </a:r>
          </a:p>
        </p:txBody>
      </p:sp>
      <p:sp>
        <p:nvSpPr>
          <p:cNvPr id="37" name="Freeform 36">
            <a:extLst>
              <a:ext uri="{FF2B5EF4-FFF2-40B4-BE49-F238E27FC236}">
                <a16:creationId xmlns:a16="http://schemas.microsoft.com/office/drawing/2014/main" id="{1168839B-65DA-9E4D-B412-6FD11C84DB6D}"/>
              </a:ext>
            </a:extLst>
          </p:cNvPr>
          <p:cNvSpPr/>
          <p:nvPr/>
        </p:nvSpPr>
        <p:spPr>
          <a:xfrm>
            <a:off x="1863306" y="1847176"/>
            <a:ext cx="2615708" cy="2857793"/>
          </a:xfrm>
          <a:custGeom>
            <a:avLst/>
            <a:gdLst>
              <a:gd name="connsiteX0" fmla="*/ 89381 w 2821728"/>
              <a:gd name="connsiteY0" fmla="*/ 3550081 h 3550081"/>
              <a:gd name="connsiteX1" fmla="*/ 9868 w 2821728"/>
              <a:gd name="connsiteY1" fmla="*/ 1867055 h 3550081"/>
              <a:gd name="connsiteX2" fmla="*/ 288164 w 2821728"/>
              <a:gd name="connsiteY2" fmla="*/ 1270707 h 3550081"/>
              <a:gd name="connsiteX3" fmla="*/ 367677 w 2821728"/>
              <a:gd name="connsiteY3" fmla="*/ 488829 h 3550081"/>
              <a:gd name="connsiteX4" fmla="*/ 1202564 w 2821728"/>
              <a:gd name="connsiteY4" fmla="*/ 435820 h 3550081"/>
              <a:gd name="connsiteX5" fmla="*/ 2620546 w 2821728"/>
              <a:gd name="connsiteY5" fmla="*/ 38255 h 3550081"/>
              <a:gd name="connsiteX6" fmla="*/ 2779573 w 2821728"/>
              <a:gd name="connsiteY6" fmla="*/ 38255 h 35500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821728" h="3550081">
                <a:moveTo>
                  <a:pt x="89381" y="3550081"/>
                </a:moveTo>
                <a:cubicBezTo>
                  <a:pt x="33059" y="2898516"/>
                  <a:pt x="-23262" y="2246951"/>
                  <a:pt x="9868" y="1867055"/>
                </a:cubicBezTo>
                <a:cubicBezTo>
                  <a:pt x="42998" y="1487159"/>
                  <a:pt x="228529" y="1500411"/>
                  <a:pt x="288164" y="1270707"/>
                </a:cubicBezTo>
                <a:cubicBezTo>
                  <a:pt x="347799" y="1041003"/>
                  <a:pt x="215277" y="627977"/>
                  <a:pt x="367677" y="488829"/>
                </a:cubicBezTo>
                <a:cubicBezTo>
                  <a:pt x="520077" y="349681"/>
                  <a:pt x="827086" y="510916"/>
                  <a:pt x="1202564" y="435820"/>
                </a:cubicBezTo>
                <a:cubicBezTo>
                  <a:pt x="1578042" y="360724"/>
                  <a:pt x="2357711" y="104516"/>
                  <a:pt x="2620546" y="38255"/>
                </a:cubicBezTo>
                <a:cubicBezTo>
                  <a:pt x="2883381" y="-28006"/>
                  <a:pt x="2831477" y="5124"/>
                  <a:pt x="2779573" y="38255"/>
                </a:cubicBezTo>
              </a:path>
            </a:pathLst>
          </a:custGeom>
          <a:noFill/>
          <a:ln w="3175">
            <a:solidFill>
              <a:schemeClr val="bg1">
                <a:lumMod val="50000"/>
              </a:schemeClr>
            </a:solidFill>
            <a:prstDash val="solid"/>
            <a:headEnd type="oval" w="med" len="med"/>
            <a:tailEnd type="oval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A727A964-F5D0-A74A-ADB4-DBCF49C851B5}"/>
              </a:ext>
            </a:extLst>
          </p:cNvPr>
          <p:cNvSpPr txBox="1"/>
          <p:nvPr/>
        </p:nvSpPr>
        <p:spPr>
          <a:xfrm>
            <a:off x="1617854" y="1663192"/>
            <a:ext cx="18700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Policy namespace 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74466FB8-CF1A-014E-B43C-4FA3EEE008AA}"/>
              </a:ext>
            </a:extLst>
          </p:cNvPr>
          <p:cNvSpPr txBox="1"/>
          <p:nvPr/>
        </p:nvSpPr>
        <p:spPr>
          <a:xfrm>
            <a:off x="9238859" y="2690528"/>
            <a:ext cx="138533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bg1">
                    <a:lumMod val="50000"/>
                  </a:schemeClr>
                </a:solidFill>
              </a:rPr>
              <a:t>Access credentials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266B1C64-0917-1043-AFFD-C8D5B827F325}"/>
              </a:ext>
            </a:extLst>
          </p:cNvPr>
          <p:cNvSpPr txBox="1"/>
          <p:nvPr/>
        </p:nvSpPr>
        <p:spPr>
          <a:xfrm>
            <a:off x="9165693" y="2007631"/>
            <a:ext cx="13853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Public key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C1E349F-BFF4-4149-9C7E-4581B9180CAB}"/>
              </a:ext>
            </a:extLst>
          </p:cNvPr>
          <p:cNvSpPr txBox="1"/>
          <p:nvPr/>
        </p:nvSpPr>
        <p:spPr>
          <a:xfrm>
            <a:off x="9225820" y="3625024"/>
            <a:ext cx="13853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Private key</a:t>
            </a:r>
          </a:p>
        </p:txBody>
      </p: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D4581B83-08E8-264C-8D2A-7CA6B7CA76DF}"/>
              </a:ext>
            </a:extLst>
          </p:cNvPr>
          <p:cNvCxnSpPr/>
          <p:nvPr/>
        </p:nvCxnSpPr>
        <p:spPr>
          <a:xfrm>
            <a:off x="9749731" y="3336859"/>
            <a:ext cx="0" cy="288165"/>
          </a:xfrm>
          <a:prstGeom prst="straightConnector1">
            <a:avLst/>
          </a:prstGeom>
          <a:ln w="9525"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9629115F-9C78-F44D-8ACC-A59BF761E2F1}"/>
              </a:ext>
            </a:extLst>
          </p:cNvPr>
          <p:cNvCxnSpPr>
            <a:cxnSpLocks/>
          </p:cNvCxnSpPr>
          <p:nvPr/>
        </p:nvCxnSpPr>
        <p:spPr>
          <a:xfrm flipV="1">
            <a:off x="9749731" y="2402363"/>
            <a:ext cx="0" cy="326439"/>
          </a:xfrm>
          <a:prstGeom prst="straightConnector1">
            <a:avLst/>
          </a:prstGeom>
          <a:ln w="9525"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reeform 34">
            <a:extLst>
              <a:ext uri="{FF2B5EF4-FFF2-40B4-BE49-F238E27FC236}">
                <a16:creationId xmlns:a16="http://schemas.microsoft.com/office/drawing/2014/main" id="{022F0B81-B25B-C84E-A545-D583CEF4A04A}"/>
              </a:ext>
            </a:extLst>
          </p:cNvPr>
          <p:cNvSpPr/>
          <p:nvPr/>
        </p:nvSpPr>
        <p:spPr>
          <a:xfrm flipH="1">
            <a:off x="6748599" y="1414733"/>
            <a:ext cx="2332004" cy="3254132"/>
          </a:xfrm>
          <a:custGeom>
            <a:avLst/>
            <a:gdLst>
              <a:gd name="connsiteX0" fmla="*/ 89381 w 2821728"/>
              <a:gd name="connsiteY0" fmla="*/ 3550081 h 3550081"/>
              <a:gd name="connsiteX1" fmla="*/ 9868 w 2821728"/>
              <a:gd name="connsiteY1" fmla="*/ 1867055 h 3550081"/>
              <a:gd name="connsiteX2" fmla="*/ 288164 w 2821728"/>
              <a:gd name="connsiteY2" fmla="*/ 1270707 h 3550081"/>
              <a:gd name="connsiteX3" fmla="*/ 367677 w 2821728"/>
              <a:gd name="connsiteY3" fmla="*/ 488829 h 3550081"/>
              <a:gd name="connsiteX4" fmla="*/ 1202564 w 2821728"/>
              <a:gd name="connsiteY4" fmla="*/ 435820 h 3550081"/>
              <a:gd name="connsiteX5" fmla="*/ 2620546 w 2821728"/>
              <a:gd name="connsiteY5" fmla="*/ 38255 h 3550081"/>
              <a:gd name="connsiteX6" fmla="*/ 2779573 w 2821728"/>
              <a:gd name="connsiteY6" fmla="*/ 38255 h 35500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821728" h="3550081">
                <a:moveTo>
                  <a:pt x="89381" y="3550081"/>
                </a:moveTo>
                <a:cubicBezTo>
                  <a:pt x="33059" y="2898516"/>
                  <a:pt x="-23262" y="2246951"/>
                  <a:pt x="9868" y="1867055"/>
                </a:cubicBezTo>
                <a:cubicBezTo>
                  <a:pt x="42998" y="1487159"/>
                  <a:pt x="228529" y="1500411"/>
                  <a:pt x="288164" y="1270707"/>
                </a:cubicBezTo>
                <a:cubicBezTo>
                  <a:pt x="347799" y="1041003"/>
                  <a:pt x="215277" y="627977"/>
                  <a:pt x="367677" y="488829"/>
                </a:cubicBezTo>
                <a:cubicBezTo>
                  <a:pt x="520077" y="349681"/>
                  <a:pt x="827086" y="510916"/>
                  <a:pt x="1202564" y="435820"/>
                </a:cubicBezTo>
                <a:cubicBezTo>
                  <a:pt x="1578042" y="360724"/>
                  <a:pt x="2357711" y="104516"/>
                  <a:pt x="2620546" y="38255"/>
                </a:cubicBezTo>
                <a:cubicBezTo>
                  <a:pt x="2883381" y="-28006"/>
                  <a:pt x="2831477" y="5124"/>
                  <a:pt x="2779573" y="38255"/>
                </a:cubicBezTo>
              </a:path>
            </a:pathLst>
          </a:custGeom>
          <a:noFill/>
          <a:ln w="3175">
            <a:solidFill>
              <a:schemeClr val="bg1">
                <a:lumMod val="50000"/>
              </a:schemeClr>
            </a:solidFill>
            <a:prstDash val="solid"/>
            <a:headEnd type="oval" w="med" len="med"/>
            <a:tailEnd type="oval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9802223"/>
      </p:ext>
    </p:extLst>
  </p:cSld>
  <p:clrMapOvr>
    <a:masterClrMapping/>
  </p:clrMapOvr>
</p:sld>
</file>

<file path=ppt/theme/theme1.xml><?xml version="1.0" encoding="utf-8"?>
<a:theme xmlns:a="http://schemas.openxmlformats.org/drawingml/2006/main" name="tcn-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cn-theme" id="{AEA77C0F-340D-2B4A-B46E-41AE3EB39FC4}" vid="{29E80E49-6A30-BD4B-8E15-2620D350DBF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1246</TotalTime>
  <Words>23</Words>
  <Application>Microsoft Macintosh PowerPoint</Application>
  <PresentationFormat>Widescreen</PresentationFormat>
  <Paragraphs>18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Gill Sans MT</vt:lpstr>
      <vt:lpstr>tcn-theme</vt:lpstr>
      <vt:lpstr>PowerPoint Presentation</vt:lpstr>
    </vt:vector>
  </TitlesOfParts>
  <Company/>
  <LinksUpToDate>false</LinksUpToDate>
  <SharedDoc>false</SharedDoc>
  <HyperlinksChanged>false</HyperlinksChanged>
  <AppVersion>16.0014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NAC Structure</dc:title>
  <dc:creator>Alex Afanasyev</dc:creator>
  <cp:lastModifiedBy>Alex Afanasyev</cp:lastModifiedBy>
  <cp:revision>224</cp:revision>
  <cp:lastPrinted>2018-06-15T16:48:22Z</cp:lastPrinted>
  <dcterms:created xsi:type="dcterms:W3CDTF">2018-06-03T18:56:54Z</dcterms:created>
  <dcterms:modified xsi:type="dcterms:W3CDTF">2018-06-15T16:48:24Z</dcterms:modified>
</cp:coreProperties>
</file>

<file path=docProps/thumbnail.jpeg>
</file>