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3"/>
  </p:notes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5000"/>
    <p:restoredTop sz="87555"/>
  </p:normalViewPr>
  <p:slideViewPr>
    <p:cSldViewPr snapToGrid="0" snapToObjects="1">
      <p:cViewPr varScale="1">
        <p:scale>
          <a:sx n="62" d="100"/>
          <a:sy n="62" d="100"/>
        </p:scale>
        <p:origin x="1992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9A0ED6A-011D-6445-9093-10F9BA9B35A5}" type="datetimeFigureOut">
              <a:rPr lang="en-US" smtClean="0"/>
              <a:t>6/15/18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BEDBB17-1BC0-F842-AD66-A4A3CD51AE2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68455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EDBB17-1BC0-F842-AD66-A4A3CD51AE2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713422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951244" y="802300"/>
            <a:ext cx="10289512" cy="2573947"/>
          </a:xfrm>
        </p:spPr>
        <p:txBody>
          <a:bodyPr bIns="0" anchor="b">
            <a:normAutofit/>
          </a:bodyPr>
          <a:lstStyle>
            <a:lvl1pPr algn="l">
              <a:defRPr sz="54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749403" y="3889798"/>
            <a:ext cx="7491353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2400" b="0" cap="none" baseline="0">
                <a:solidFill>
                  <a:schemeClr val="tx1"/>
                </a:solidFill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90C983-3BFB-CC4B-BF77-E4235D914747}" type="datetime1">
              <a:rPr lang="en-US" smtClean="0"/>
              <a:t>6/15/18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 flipV="1">
            <a:off x="1286189" y="3528543"/>
            <a:ext cx="9400256" cy="2663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627030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73936" y="6513551"/>
            <a:ext cx="1028331" cy="328448"/>
          </a:xfrm>
        </p:spPr>
        <p:txBody>
          <a:bodyPr/>
          <a:lstStyle/>
          <a:p>
            <a:fld id="{840C6EEF-2590-7E41-8956-EE106EFCE5BA}" type="datetime1">
              <a:rPr lang="en-US" smtClean="0"/>
              <a:t>6/15/18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031259" y="6458572"/>
            <a:ext cx="6021532" cy="344449"/>
          </a:xfrm>
        </p:spPr>
        <p:txBody>
          <a:bodyPr/>
          <a:lstStyle>
            <a:lvl1pPr algn="ctr"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522288" y="676275"/>
            <a:ext cx="11039475" cy="566261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7906409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le and Content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E429A7-5B19-C444-AF2B-DA4163F378F7}" type="datetime1">
              <a:rPr lang="en-US" smtClean="0"/>
              <a:t>6/15/18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24766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24655" y="1756130"/>
            <a:ext cx="7489336" cy="1887950"/>
          </a:xfrm>
        </p:spPr>
        <p:txBody>
          <a:bodyPr anchor="b">
            <a:normAutofit/>
          </a:bodyPr>
          <a:lstStyle>
            <a:lvl1pPr algn="l"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24656" y="3806197"/>
            <a:ext cx="748933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82D05-8E13-6E49-99A8-9EAE45C7C97D}" type="datetime1">
              <a:rPr lang="en-US" smtClean="0"/>
              <a:t>6/15/18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1924655" y="3672195"/>
            <a:ext cx="748933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656314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22515" y="826183"/>
            <a:ext cx="5202424" cy="551223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82747" y="826183"/>
            <a:ext cx="5605669" cy="551223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C2E21-AD6A-EA4A-8A56-311DB22713F0}" type="datetime1">
              <a:rPr lang="en-US" smtClean="0"/>
              <a:t>6/15/18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itle Placeholder 1"/>
          <p:cNvSpPr txBox="1">
            <a:spLocks/>
          </p:cNvSpPr>
          <p:nvPr/>
        </p:nvSpPr>
        <p:spPr>
          <a:xfrm>
            <a:off x="522515" y="873"/>
            <a:ext cx="11039787" cy="555718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b="0" i="0" kern="1200" cap="none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lang="en-US" b="1"/>
              <a:t>Click to edit Master title style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35056204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E9FAEC-06DD-EB43-AF67-918CBF7E1275}" type="datetime1">
              <a:rPr lang="en-US" smtClean="0"/>
              <a:t>6/15/18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522515" y="873"/>
            <a:ext cx="11039787" cy="555718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4016108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CC5DDA-B493-5042-BBC6-CD6905FC17BF}" type="datetime1">
              <a:rPr lang="en-US" smtClean="0"/>
              <a:t>6/15/18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1537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>
  <p:cSld name="1_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7C577-D82C-124A-BA42-A2A6F0806B5D}" type="datetime1">
              <a:rPr lang="en-US" smtClean="0"/>
              <a:t>6/15/18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92737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22515" y="873"/>
            <a:ext cx="11039787" cy="555718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2516" y="715616"/>
            <a:ext cx="11039787" cy="562280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73936" y="6513551"/>
            <a:ext cx="1282331" cy="34444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6FDC0B-0F3D-2941-9444-F92A9101D81A}" type="datetime1">
              <a:rPr lang="en-US" smtClean="0"/>
              <a:t>6/15/18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53072" y="6494783"/>
            <a:ext cx="5378672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113979" y="6338421"/>
            <a:ext cx="1060995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800" baseline="0">
                <a:solidFill>
                  <a:schemeClr val="accent1"/>
                </a:solidFill>
              </a:defRPr>
            </a:lvl1pPr>
          </a:lstStyle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  <p:cxnSp>
        <p:nvCxnSpPr>
          <p:cNvPr id="11" name="Straight Connector 10"/>
          <p:cNvCxnSpPr/>
          <p:nvPr/>
        </p:nvCxnSpPr>
        <p:spPr>
          <a:xfrm flipV="1">
            <a:off x="522515" y="556591"/>
            <a:ext cx="9400256" cy="2663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291819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</p:sldLayoutIdLst>
  <p:hf hdr="0" ftr="0" dt="0"/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200" b="1" i="0" kern="1200" cap="none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6858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3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6858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6858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6858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6858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F955D47B-7BE6-AF45-90F8-DD49FE6B4E75}"/>
              </a:ext>
            </a:extLst>
          </p:cNvPr>
          <p:cNvSpPr txBox="1"/>
          <p:nvPr/>
        </p:nvSpPr>
        <p:spPr>
          <a:xfrm>
            <a:off x="705394" y="1096610"/>
            <a:ext cx="1845782" cy="523220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2800" dirty="0" err="1"/>
              <a:t>Decryptor</a:t>
            </a:r>
            <a:endParaRPr lang="en-US" sz="2800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36E9FFF0-7D57-5A42-8FB8-DB241166331B}"/>
              </a:ext>
            </a:extLst>
          </p:cNvPr>
          <p:cNvSpPr txBox="1"/>
          <p:nvPr/>
        </p:nvSpPr>
        <p:spPr>
          <a:xfrm>
            <a:off x="4171664" y="2265952"/>
            <a:ext cx="7390638" cy="92333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Fetches CK data for the name extracted from input encrypted payload</a:t>
            </a:r>
          </a:p>
          <a:p>
            <a:r>
              <a:rPr lang="en-US" dirty="0"/>
              <a:t>Interest: </a:t>
            </a:r>
            <a:r>
              <a:rPr lang="en-US" b="1" dirty="0"/>
              <a:t>&lt;/</a:t>
            </a:r>
            <a:r>
              <a:rPr lang="en-US" b="1" dirty="0" err="1"/>
              <a:t>ckdata</a:t>
            </a:r>
            <a:r>
              <a:rPr lang="en-US" b="1" dirty="0"/>
              <a:t>/prefix&gt;/CK/&lt;key-id&gt;</a:t>
            </a:r>
          </a:p>
          <a:p>
            <a:pPr marL="1722438" indent="-1320800"/>
            <a:r>
              <a:rPr lang="en-US" dirty="0"/>
              <a:t>Fetched data: </a:t>
            </a:r>
            <a:r>
              <a:rPr lang="en-US" b="1" dirty="0"/>
              <a:t>…</a:t>
            </a:r>
            <a:r>
              <a:rPr lang="en-US" dirty="0"/>
              <a:t>/ENCRYPTED-BY&lt;/</a:t>
            </a:r>
            <a:r>
              <a:rPr lang="en-US" dirty="0" err="1"/>
              <a:t>mydata</a:t>
            </a:r>
            <a:r>
              <a:rPr lang="en-US" dirty="0"/>
              <a:t>/subset&gt;/NAC/KEK/&lt;key-id&gt;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2184C177-1A69-0743-B1C4-D538939110B1}"/>
              </a:ext>
            </a:extLst>
          </p:cNvPr>
          <p:cNvSpPr txBox="1"/>
          <p:nvPr/>
        </p:nvSpPr>
        <p:spPr>
          <a:xfrm>
            <a:off x="522514" y="3885503"/>
            <a:ext cx="11531953" cy="92333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Fetches KDK, name extracted from CK name + own configured access key name</a:t>
            </a:r>
          </a:p>
          <a:p>
            <a:pPr marL="866775" indent="-866775"/>
            <a:r>
              <a:rPr lang="en-US" dirty="0"/>
              <a:t>Interest: </a:t>
            </a:r>
            <a:r>
              <a:rPr lang="en-US" b="1" dirty="0"/>
              <a:t>&lt;/access/policy&gt;/NAC/&lt;data-subset&gt;/KDK/&lt;key-id&gt;/ENCRYPTED-BY/&lt;user-identity&gt;/KEY/&lt;key-id&gt;</a:t>
            </a:r>
          </a:p>
          <a:p>
            <a:pPr marL="1554163" indent="-1023938"/>
            <a:r>
              <a:rPr lang="en-US" dirty="0"/>
              <a:t>Fetched data: same data name (interest includes exact name)</a:t>
            </a:r>
            <a:endParaRPr lang="en-US" strike="sngStrike" dirty="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5553181F-8EA4-EC49-A51A-15E783F128BE}"/>
              </a:ext>
            </a:extLst>
          </p:cNvPr>
          <p:cNvSpPr txBox="1"/>
          <p:nvPr/>
        </p:nvSpPr>
        <p:spPr>
          <a:xfrm>
            <a:off x="3905794" y="881335"/>
            <a:ext cx="8056082" cy="92333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Decrypts input content using CK if CK already available or queues the decrypt and initiates fetching of CK</a:t>
            </a:r>
          </a:p>
          <a:p>
            <a:r>
              <a:rPr lang="en-US" dirty="0"/>
              <a:t>Exact name of the corresponding CK data is embedded in the encrypted content</a:t>
            </a:r>
          </a:p>
        </p:txBody>
      </p:sp>
      <p:cxnSp>
        <p:nvCxnSpPr>
          <p:cNvPr id="9" name="Straight Arrow Connector 8">
            <a:extLst>
              <a:ext uri="{FF2B5EF4-FFF2-40B4-BE49-F238E27FC236}">
                <a16:creationId xmlns:a16="http://schemas.microsoft.com/office/drawing/2014/main" id="{A8C5C0B3-DCFE-EB41-8768-BEB346E3182B}"/>
              </a:ext>
            </a:extLst>
          </p:cNvPr>
          <p:cNvCxnSpPr>
            <a:cxnSpLocks/>
          </p:cNvCxnSpPr>
          <p:nvPr/>
        </p:nvCxnSpPr>
        <p:spPr>
          <a:xfrm flipV="1">
            <a:off x="2636901" y="1188720"/>
            <a:ext cx="1086013" cy="18272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>
            <a:extLst>
              <a:ext uri="{FF2B5EF4-FFF2-40B4-BE49-F238E27FC236}">
                <a16:creationId xmlns:a16="http://schemas.microsoft.com/office/drawing/2014/main" id="{3E570E17-762A-9941-B0B0-E1C115784F9E}"/>
              </a:ext>
            </a:extLst>
          </p:cNvPr>
          <p:cNvCxnSpPr>
            <a:cxnSpLocks/>
          </p:cNvCxnSpPr>
          <p:nvPr/>
        </p:nvCxnSpPr>
        <p:spPr>
          <a:xfrm>
            <a:off x="2789301" y="1909303"/>
            <a:ext cx="1207933" cy="71502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9BB46BBF-0BEC-2B4E-BD1D-41EB671032C3}"/>
              </a:ext>
            </a:extLst>
          </p:cNvPr>
          <p:cNvCxnSpPr>
            <a:cxnSpLocks/>
          </p:cNvCxnSpPr>
          <p:nvPr/>
        </p:nvCxnSpPr>
        <p:spPr>
          <a:xfrm>
            <a:off x="1452589" y="1934738"/>
            <a:ext cx="175696" cy="16791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>
            <a:extLst>
              <a:ext uri="{FF2B5EF4-FFF2-40B4-BE49-F238E27FC236}">
                <a16:creationId xmlns:a16="http://schemas.microsoft.com/office/drawing/2014/main" id="{DE0421F8-1013-884D-9022-AC291FC849A5}"/>
              </a:ext>
            </a:extLst>
          </p:cNvPr>
          <p:cNvSpPr txBox="1"/>
          <p:nvPr/>
        </p:nvSpPr>
        <p:spPr>
          <a:xfrm>
            <a:off x="6279682" y="1952570"/>
            <a:ext cx="528262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400" dirty="0"/>
              <a:t>From </a:t>
            </a:r>
            <a:r>
              <a:rPr lang="en-US" sz="1400" dirty="0" err="1"/>
              <a:t>Encryptor</a:t>
            </a:r>
            <a:r>
              <a:rPr lang="en-US" sz="1400" dirty="0"/>
              <a:t> / from same place as data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F123921B-CE3E-794D-8C15-10A07E2BA403}"/>
              </a:ext>
            </a:extLst>
          </p:cNvPr>
          <p:cNvSpPr txBox="1"/>
          <p:nvPr/>
        </p:nvSpPr>
        <p:spPr>
          <a:xfrm>
            <a:off x="5886123" y="3566517"/>
            <a:ext cx="528262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400" dirty="0"/>
              <a:t>From Access Manager / provisioned or dedicated data owner storage</a:t>
            </a:r>
          </a:p>
        </p:txBody>
      </p:sp>
    </p:spTree>
    <p:extLst>
      <p:ext uri="{BB962C8B-B14F-4D97-AF65-F5344CB8AC3E}">
        <p14:creationId xmlns:p14="http://schemas.microsoft.com/office/powerpoint/2010/main" val="931331135"/>
      </p:ext>
    </p:extLst>
  </p:cSld>
  <p:clrMapOvr>
    <a:masterClrMapping/>
  </p:clrMapOvr>
</p:sld>
</file>

<file path=ppt/theme/theme1.xml><?xml version="1.0" encoding="utf-8"?>
<a:theme xmlns:a="http://schemas.openxmlformats.org/drawingml/2006/main" name="tcn-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tcn-theme" id="{AEA77C0F-340D-2B4A-B46E-41AE3EB39FC4}" vid="{29E80E49-6A30-BD4B-8E15-2620D350DBF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tcn-theme</Template>
  <TotalTime>1209</TotalTime>
  <Words>138</Words>
  <Application>Microsoft Macintosh PowerPoint</Application>
  <PresentationFormat>Widescreen</PresentationFormat>
  <Paragraphs>12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Gill Sans MT</vt:lpstr>
      <vt:lpstr>tcn-theme</vt:lpstr>
      <vt:lpstr>PowerPoint Presentation</vt:lpstr>
    </vt:vector>
  </TitlesOfParts>
  <Company/>
  <LinksUpToDate>false</LinksUpToDate>
  <SharedDoc>false</SharedDoc>
  <HyperlinksChanged>false</HyperlinksChanged>
  <AppVersion>16.0014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NAC Structure</dc:title>
  <dc:creator>Alex Afanasyev</dc:creator>
  <cp:lastModifiedBy>Alex Afanasyev</cp:lastModifiedBy>
  <cp:revision>220</cp:revision>
  <dcterms:created xsi:type="dcterms:W3CDTF">2018-06-03T18:56:54Z</dcterms:created>
  <dcterms:modified xsi:type="dcterms:W3CDTF">2018-06-15T17:29:47Z</dcterms:modified>
</cp:coreProperties>
</file>

<file path=docProps/thumbnail.jpeg>
</file>