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Default Extension="png" ContentType="image/png"/>
  <Default Extension="jpeg" ContentType="image/jpeg"/>
  <Default Extension="xml" ContentType="application/xml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notesSlides/notesSlide1.xml" ContentType="application/vnd.openxmlformats-officedocument.presentationml.notes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>
  <p:sldMasterIdLst>
    <p:sldMasterId id="2147483648" r:id="rId1"/>
  </p:sldMasterIdLst>
  <p:notesMasterIdLst>
    <p:notesMasterId r:id="rId10"/>
  </p:notesMasterIdLst>
  <p:sldIdLst>
    <p:sldId id="256" r:id="rId2"/>
    <p:sldId id="257" r:id="rId3"/>
    <p:sldId id="260" r:id="rId4"/>
    <p:sldId id="262" r:id="rId5"/>
    <p:sldId id="259" r:id="rId6"/>
    <p:sldId id="264" r:id="rId7"/>
    <p:sldId id="261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extLst>
    <p:ext uri="{E76CE94A-603C-4142-B9EB-6D1370010A27}">
      <p14:discardImageEditData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0"/>
    </p:ext>
    <p:ext uri="{D31A062A-798A-4329-ABDD-BBA856620510}">
      <p14:defaultImageDpi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67331" autoAdjust="0"/>
  </p:normalViewPr>
  <p:slideViewPr>
    <p:cSldViewPr>
      <p:cViewPr varScale="1">
        <p:scale>
          <a:sx n="65" d="100"/>
          <a:sy n="65" d="100"/>
        </p:scale>
        <p:origin x="-1992" y="-1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interSettings" Target="printerSettings/printerSettings1.bin"/><Relationship Id="rId12" Type="http://schemas.openxmlformats.org/officeDocument/2006/relationships/presProps" Target="presProps.xml"/><Relationship Id="rId13" Type="http://schemas.openxmlformats.org/officeDocument/2006/relationships/viewProps" Target="viewProps.xml"/><Relationship Id="rId14" Type="http://schemas.openxmlformats.org/officeDocument/2006/relationships/theme" Target="theme/theme1.xml"/><Relationship Id="rId15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4BE3343-D9EF-7544-BCC5-A8908319B7F9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567AE5C-D11A-F749-976B-E496CD2FF63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Steps</a:t>
            </a:r>
            <a:r>
              <a:rPr lang="en-US" baseline="0" dirty="0" smtClean="0"/>
              <a:t> :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NLSR boots up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Read Configuration file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Create slices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Build Name </a:t>
            </a:r>
            <a:r>
              <a:rPr lang="en-US" baseline="0" dirty="0" err="1" smtClean="0"/>
              <a:t>LSAs</a:t>
            </a:r>
            <a:r>
              <a:rPr lang="en-US" baseline="0" dirty="0" smtClean="0"/>
              <a:t> and put in the Repo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Send Info interest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Build Adjacency LSA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Put Adjacency LSA into repo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Continuously watch sync watch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Fetch LSA from Repo depending on response of sync watch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Save LSA in LSDB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If Adjacency LSA changes- calculates Routing Table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Update CCND FIB</a:t>
            </a:r>
          </a:p>
          <a:p>
            <a:pPr marL="228600" indent="-228600">
              <a:buAutoNum type="arabicPeriod"/>
            </a:pPr>
            <a:r>
              <a:rPr lang="en-US" baseline="0" dirty="0" smtClean="0"/>
              <a:t>9-12 steps runs continuously</a:t>
            </a:r>
          </a:p>
          <a:p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567AE5C-D11A-F749-976B-E496CD2FF633}" type="slidenum">
              <a:rPr lang="en-US" smtClean="0"/>
              <a:pPr/>
              <a:t>6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1627683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3883482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0408219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15578040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1142038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2780991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5294168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225858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4302932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4527274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3983649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419BF9-BBB8-429D-97B5-503FAE946492}" type="datetimeFigureOut">
              <a:rPr lang="en-US" smtClean="0"/>
              <a:pPr/>
              <a:t>11/27/12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F122AF-4114-4E89-8FE9-5292EFFD6E88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25783446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NLSR Sync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9771180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What's New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28600" y="1143000"/>
            <a:ext cx="8686800" cy="5486400"/>
          </a:xfrm>
        </p:spPr>
        <p:txBody>
          <a:bodyPr>
            <a:noAutofit/>
          </a:bodyPr>
          <a:lstStyle/>
          <a:p>
            <a:r>
              <a:rPr lang="en-US" sz="2400" dirty="0" err="1" smtClean="0"/>
              <a:t>LSDBs</a:t>
            </a:r>
            <a:r>
              <a:rPr lang="en-US" sz="2400" dirty="0" smtClean="0"/>
              <a:t> are note synchronized by the routing agents anymore, instead the Sync Protocol is used to advertise the Link and Named </a:t>
            </a:r>
            <a:r>
              <a:rPr lang="en-US" sz="2400" dirty="0" err="1" smtClean="0"/>
              <a:t>LSAs</a:t>
            </a:r>
            <a:r>
              <a:rPr lang="en-US" sz="2400" dirty="0" smtClean="0"/>
              <a:t> and for keeping </a:t>
            </a:r>
            <a:r>
              <a:rPr lang="en-US" sz="2400" dirty="0" err="1" smtClean="0"/>
              <a:t>LSDBs</a:t>
            </a:r>
            <a:r>
              <a:rPr lang="en-US" sz="2400" dirty="0" smtClean="0"/>
              <a:t> in sync </a:t>
            </a:r>
          </a:p>
          <a:p>
            <a:pPr lvl="1"/>
            <a:r>
              <a:rPr lang="en-US" sz="2400" dirty="0" smtClean="0"/>
              <a:t>Consequently, the naming structure for the Interests has been changed as well  </a:t>
            </a:r>
          </a:p>
          <a:p>
            <a:r>
              <a:rPr lang="en-US" sz="2400" dirty="0" smtClean="0"/>
              <a:t>Keep Alive (Info) </a:t>
            </a:r>
            <a:r>
              <a:rPr lang="en-US" sz="2400" i="1" dirty="0" smtClean="0"/>
              <a:t>Interests</a:t>
            </a:r>
            <a:r>
              <a:rPr lang="en-US" sz="2400" dirty="0" smtClean="0"/>
              <a:t> are still required to check the status of the routing agents </a:t>
            </a:r>
          </a:p>
          <a:p>
            <a:r>
              <a:rPr lang="en-US" sz="2400" dirty="0" smtClean="0"/>
              <a:t>A mechanism to detect the status of the local repo is also required</a:t>
            </a:r>
          </a:p>
          <a:p>
            <a:r>
              <a:rPr lang="en-US" sz="2400" dirty="0" smtClean="0"/>
              <a:t>As delete operation is not supported by the repos, so we still need the local storage to keep </a:t>
            </a:r>
            <a:r>
              <a:rPr lang="en-US" sz="2400" i="1" dirty="0" smtClean="0"/>
              <a:t>only </a:t>
            </a:r>
            <a:r>
              <a:rPr lang="en-US" sz="2400" dirty="0" smtClean="0"/>
              <a:t>the valid routes</a:t>
            </a:r>
          </a:p>
          <a:p>
            <a:r>
              <a:rPr lang="en-US" sz="2400" dirty="0" smtClean="0"/>
              <a:t>No need to specify the faces for named </a:t>
            </a:r>
            <a:r>
              <a:rPr lang="en-US" sz="2400" dirty="0" err="1" smtClean="0"/>
              <a:t>LSAs</a:t>
            </a:r>
            <a:r>
              <a:rPr lang="en-US" sz="2400" dirty="0" smtClean="0"/>
              <a:t> in the configuration file of the routing agent</a:t>
            </a:r>
          </a:p>
        </p:txBody>
      </p:sp>
    </p:spTree>
    <p:extLst>
      <p:ext uri="{BB962C8B-B14F-4D97-AF65-F5344CB8AC3E}">
        <p14:creationId xmlns:mc="http://schemas.openxmlformats.org/markup-compatibility/2006" xmlns:mv="urn:schemas-microsoft-com:mac:vml" xmlns:p14="http://schemas.microsoft.com/office/powerpoint/2010/main" xmlns:p="http://schemas.openxmlformats.org/presentationml/2006/main" xmlns:r="http://schemas.openxmlformats.org/officeDocument/2006/relationships" xmlns:a="http://schemas.openxmlformats.org/drawingml/2006/main" xmlns="" val="36924875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Tasks for the Routing Agent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Routing agent will have the following responsibilities </a:t>
            </a:r>
          </a:p>
          <a:p>
            <a:pPr lvl="1"/>
            <a:r>
              <a:rPr lang="en-US" dirty="0" smtClean="0"/>
              <a:t>Creating slice</a:t>
            </a:r>
          </a:p>
          <a:p>
            <a:pPr lvl="1"/>
            <a:r>
              <a:rPr lang="en-US" dirty="0" smtClean="0"/>
              <a:t>Creating </a:t>
            </a:r>
            <a:r>
              <a:rPr lang="en-US" dirty="0" err="1" smtClean="0"/>
              <a:t>LSAs</a:t>
            </a:r>
            <a:r>
              <a:rPr lang="en-US" dirty="0" smtClean="0"/>
              <a:t> and passing it to the repo</a:t>
            </a:r>
          </a:p>
          <a:p>
            <a:pPr lvl="1"/>
            <a:r>
              <a:rPr lang="en-US" dirty="0" smtClean="0"/>
              <a:t>Maintaining internal data structure by deleting the stale routes and adding the new one </a:t>
            </a:r>
          </a:p>
          <a:p>
            <a:pPr lvl="1"/>
            <a:r>
              <a:rPr lang="en-US" dirty="0" smtClean="0"/>
              <a:t>Calculating the shortest paths and adding them to the FIB</a:t>
            </a:r>
          </a:p>
          <a:p>
            <a:pPr lvl="1"/>
            <a:r>
              <a:rPr lang="en-US" dirty="0" smtClean="0"/>
              <a:t>Checking whether remote routing agents and local repo are alive or not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Interaction of Components</a:t>
            </a:r>
            <a:endParaRPr lang="en-US" dirty="0"/>
          </a:p>
        </p:txBody>
      </p:sp>
      <p:grpSp>
        <p:nvGrpSpPr>
          <p:cNvPr id="44" name="Group 43"/>
          <p:cNvGrpSpPr/>
          <p:nvPr/>
        </p:nvGrpSpPr>
        <p:grpSpPr>
          <a:xfrm>
            <a:off x="304800" y="2133600"/>
            <a:ext cx="2971800" cy="3200400"/>
            <a:chOff x="304800" y="2133600"/>
            <a:chExt cx="2971800" cy="3200400"/>
          </a:xfrm>
        </p:grpSpPr>
        <p:sp>
          <p:nvSpPr>
            <p:cNvPr id="42" name="Rectangle 41"/>
            <p:cNvSpPr/>
            <p:nvPr/>
          </p:nvSpPr>
          <p:spPr>
            <a:xfrm>
              <a:off x="304800" y="2133600"/>
              <a:ext cx="2971800" cy="3200400"/>
            </a:xfrm>
            <a:prstGeom prst="rect">
              <a:avLst/>
            </a:prstGeom>
            <a:solidFill>
              <a:schemeClr val="bg1"/>
            </a:solidFill>
            <a:ln w="38100" cap="flat" cmpd="dbl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1" name="Group 20"/>
            <p:cNvGrpSpPr/>
            <p:nvPr/>
          </p:nvGrpSpPr>
          <p:grpSpPr>
            <a:xfrm>
              <a:off x="381000" y="2286000"/>
              <a:ext cx="2819400" cy="2819400"/>
              <a:chOff x="228600" y="1828800"/>
              <a:chExt cx="3505200" cy="3352800"/>
            </a:xfrm>
          </p:grpSpPr>
          <p:sp>
            <p:nvSpPr>
              <p:cNvPr id="6" name="Rounded Rectangle 5"/>
              <p:cNvSpPr/>
              <p:nvPr/>
            </p:nvSpPr>
            <p:spPr>
              <a:xfrm>
                <a:off x="228600" y="1828800"/>
                <a:ext cx="1371600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NLSR</a:t>
                </a:r>
                <a:endParaRPr lang="en-US" sz="2400" dirty="0"/>
              </a:p>
            </p:txBody>
          </p:sp>
          <p:sp>
            <p:nvSpPr>
              <p:cNvPr id="7" name="Rounded Rectangle 6"/>
              <p:cNvSpPr/>
              <p:nvPr/>
            </p:nvSpPr>
            <p:spPr>
              <a:xfrm>
                <a:off x="2362200" y="3962400"/>
                <a:ext cx="1371600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CCND</a:t>
                </a:r>
                <a:endParaRPr lang="en-US" sz="2400" dirty="0"/>
              </a:p>
            </p:txBody>
          </p:sp>
          <p:sp>
            <p:nvSpPr>
              <p:cNvPr id="8" name="Rounded Rectangle 7"/>
              <p:cNvSpPr/>
              <p:nvPr/>
            </p:nvSpPr>
            <p:spPr>
              <a:xfrm>
                <a:off x="228600" y="3962400"/>
                <a:ext cx="1371600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Repo/Sync</a:t>
                </a:r>
                <a:endParaRPr lang="en-US" sz="2400" dirty="0"/>
              </a:p>
            </p:txBody>
          </p:sp>
          <p:cxnSp>
            <p:nvCxnSpPr>
              <p:cNvPr id="10" name="Straight Connector 9"/>
              <p:cNvCxnSpPr>
                <a:stCxn id="8" idx="0"/>
                <a:endCxn id="6" idx="2"/>
              </p:cNvCxnSpPr>
              <p:nvPr/>
            </p:nvCxnSpPr>
            <p:spPr>
              <a:xfrm rot="5400000" flipH="1" flipV="1">
                <a:off x="457200" y="3505200"/>
                <a:ext cx="914400" cy="1588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2" name="Straight Connector 11"/>
              <p:cNvCxnSpPr>
                <a:stCxn id="8" idx="3"/>
                <a:endCxn id="7" idx="1"/>
              </p:cNvCxnSpPr>
              <p:nvPr/>
            </p:nvCxnSpPr>
            <p:spPr>
              <a:xfrm>
                <a:off x="1600200" y="4572000"/>
                <a:ext cx="762000" cy="1588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13" name="Straight Connector 12"/>
              <p:cNvCxnSpPr>
                <a:stCxn id="7" idx="0"/>
                <a:endCxn id="6" idx="3"/>
              </p:cNvCxnSpPr>
              <p:nvPr/>
            </p:nvCxnSpPr>
            <p:spPr>
              <a:xfrm rot="16200000" flipV="1">
                <a:off x="1562100" y="2476500"/>
                <a:ext cx="1524000" cy="1447800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33" name="Left-Right Arrow 32"/>
          <p:cNvSpPr/>
          <p:nvPr/>
        </p:nvSpPr>
        <p:spPr>
          <a:xfrm>
            <a:off x="3352800" y="4343400"/>
            <a:ext cx="2514600" cy="685800"/>
          </a:xfrm>
          <a:prstGeom prst="left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 smtClean="0"/>
              <a:t>Tunnel</a:t>
            </a:r>
            <a:endParaRPr lang="en-US" sz="2400" dirty="0"/>
          </a:p>
        </p:txBody>
      </p:sp>
      <p:grpSp>
        <p:nvGrpSpPr>
          <p:cNvPr id="45" name="Group 44"/>
          <p:cNvGrpSpPr/>
          <p:nvPr/>
        </p:nvGrpSpPr>
        <p:grpSpPr>
          <a:xfrm>
            <a:off x="5867400" y="2057400"/>
            <a:ext cx="2971800" cy="3200400"/>
            <a:chOff x="304800" y="2133600"/>
            <a:chExt cx="2971800" cy="3200400"/>
          </a:xfrm>
        </p:grpSpPr>
        <p:sp>
          <p:nvSpPr>
            <p:cNvPr id="46" name="Rectangle 45"/>
            <p:cNvSpPr/>
            <p:nvPr/>
          </p:nvSpPr>
          <p:spPr>
            <a:xfrm>
              <a:off x="304800" y="2133600"/>
              <a:ext cx="2971800" cy="3200400"/>
            </a:xfrm>
            <a:prstGeom prst="rect">
              <a:avLst/>
            </a:prstGeom>
            <a:solidFill>
              <a:schemeClr val="bg1"/>
            </a:solidFill>
            <a:ln w="38100" cap="flat" cmpd="dbl" algn="ctr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7" name="Group 20"/>
            <p:cNvGrpSpPr/>
            <p:nvPr/>
          </p:nvGrpSpPr>
          <p:grpSpPr>
            <a:xfrm>
              <a:off x="381000" y="2403763"/>
              <a:ext cx="2819400" cy="2701634"/>
              <a:chOff x="228600" y="1968845"/>
              <a:chExt cx="3505200" cy="3212755"/>
            </a:xfrm>
          </p:grpSpPr>
          <p:sp>
            <p:nvSpPr>
              <p:cNvPr id="48" name="Rounded Rectangle 47"/>
              <p:cNvSpPr/>
              <p:nvPr/>
            </p:nvSpPr>
            <p:spPr>
              <a:xfrm>
                <a:off x="2362201" y="1968845"/>
                <a:ext cx="1371599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NLSR</a:t>
                </a:r>
                <a:endParaRPr lang="en-US" sz="2400" dirty="0"/>
              </a:p>
            </p:txBody>
          </p:sp>
          <p:sp>
            <p:nvSpPr>
              <p:cNvPr id="49" name="Rounded Rectangle 48"/>
              <p:cNvSpPr/>
              <p:nvPr/>
            </p:nvSpPr>
            <p:spPr>
              <a:xfrm>
                <a:off x="2362200" y="3962400"/>
                <a:ext cx="1371600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Repo/Sync</a:t>
                </a:r>
                <a:endParaRPr lang="en-US" sz="2400" dirty="0"/>
              </a:p>
            </p:txBody>
          </p:sp>
          <p:sp>
            <p:nvSpPr>
              <p:cNvPr id="50" name="Rounded Rectangle 49"/>
              <p:cNvSpPr/>
              <p:nvPr/>
            </p:nvSpPr>
            <p:spPr>
              <a:xfrm>
                <a:off x="228600" y="3962400"/>
                <a:ext cx="1371600" cy="1219200"/>
              </a:xfrm>
              <a:prstGeom prst="roundRect">
                <a:avLst/>
              </a:prstGeom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sz="2400" dirty="0" smtClean="0"/>
                  <a:t>CCND</a:t>
                </a:r>
                <a:endParaRPr lang="en-US" sz="2400" dirty="0"/>
              </a:p>
            </p:txBody>
          </p:sp>
          <p:cxnSp>
            <p:nvCxnSpPr>
              <p:cNvPr id="51" name="Straight Connector 50"/>
              <p:cNvCxnSpPr>
                <a:stCxn id="50" idx="0"/>
                <a:endCxn id="48" idx="1"/>
              </p:cNvCxnSpPr>
              <p:nvPr/>
            </p:nvCxnSpPr>
            <p:spPr>
              <a:xfrm rot="5400000" flipH="1" flipV="1">
                <a:off x="946322" y="2546524"/>
                <a:ext cx="1383955" cy="1447800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2" name="Straight Connector 51"/>
              <p:cNvCxnSpPr>
                <a:stCxn id="50" idx="3"/>
                <a:endCxn id="49" idx="1"/>
              </p:cNvCxnSpPr>
              <p:nvPr/>
            </p:nvCxnSpPr>
            <p:spPr>
              <a:xfrm>
                <a:off x="1600200" y="4572000"/>
                <a:ext cx="762000" cy="1588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  <p:cxnSp>
            <p:nvCxnSpPr>
              <p:cNvPr id="53" name="Straight Connector 52"/>
              <p:cNvCxnSpPr>
                <a:stCxn id="49" idx="0"/>
                <a:endCxn id="48" idx="2"/>
              </p:cNvCxnSpPr>
              <p:nvPr/>
            </p:nvCxnSpPr>
            <p:spPr>
              <a:xfrm rot="5400000" flipH="1" flipV="1">
                <a:off x="2660822" y="3575224"/>
                <a:ext cx="774355" cy="1"/>
              </a:xfrm>
              <a:prstGeom prst="line">
                <a:avLst/>
              </a:prstGeom>
            </p:spPr>
            <p:style>
              <a:lnRef idx="2">
                <a:schemeClr val="accent1"/>
              </a:lnRef>
              <a:fillRef idx="0">
                <a:schemeClr val="accent1"/>
              </a:fillRef>
              <a:effectRef idx="1">
                <a:schemeClr val="accent1"/>
              </a:effectRef>
              <a:fontRef idx="minor">
                <a:schemeClr val="tx1"/>
              </a:fontRef>
            </p:style>
          </p:cxnSp>
        </p:grpSp>
      </p:grpSp>
      <p:sp>
        <p:nvSpPr>
          <p:cNvPr id="58" name="TextBox 57"/>
          <p:cNvSpPr txBox="1"/>
          <p:nvPr/>
        </p:nvSpPr>
        <p:spPr>
          <a:xfrm>
            <a:off x="1219200" y="1600200"/>
            <a:ext cx="9973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/>
              <a:t>Castor</a:t>
            </a:r>
            <a:endParaRPr lang="en-US" sz="2400" b="1" dirty="0"/>
          </a:p>
        </p:txBody>
      </p:sp>
      <p:sp>
        <p:nvSpPr>
          <p:cNvPr id="59" name="Rectangle 58"/>
          <p:cNvSpPr/>
          <p:nvPr/>
        </p:nvSpPr>
        <p:spPr>
          <a:xfrm>
            <a:off x="6781800" y="1524000"/>
            <a:ext cx="966931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b="1" dirty="0" err="1" smtClean="0"/>
              <a:t>Pollux</a:t>
            </a:r>
            <a:endParaRPr lang="en-US" sz="24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Initial Setup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525963"/>
          </a:xfrm>
        </p:spPr>
        <p:txBody>
          <a:bodyPr>
            <a:noAutofit/>
          </a:bodyPr>
          <a:lstStyle/>
          <a:p>
            <a:r>
              <a:rPr lang="en-US" sz="2400" dirty="0" smtClean="0"/>
              <a:t>Start CCND, </a:t>
            </a:r>
          </a:p>
          <a:p>
            <a:r>
              <a:rPr lang="en-US" sz="2400" dirty="0" smtClean="0"/>
              <a:t>Create conf for the repo and run ‘</a:t>
            </a:r>
            <a:r>
              <a:rPr lang="en-US" sz="2400" dirty="0" err="1" smtClean="0"/>
              <a:t>ccnr</a:t>
            </a:r>
            <a:r>
              <a:rPr lang="en-US" sz="2400" dirty="0" smtClean="0"/>
              <a:t>’ make sure that: </a:t>
            </a:r>
          </a:p>
          <a:p>
            <a:pPr lvl="1"/>
            <a:r>
              <a:rPr lang="en-US" sz="2400" b="1" i="1" dirty="0" smtClean="0"/>
              <a:t>global prefix </a:t>
            </a:r>
            <a:r>
              <a:rPr lang="en-US" sz="2400" dirty="0" smtClean="0"/>
              <a:t>is unique, for e.g.: /&lt;router id&gt;/repo</a:t>
            </a:r>
          </a:p>
          <a:p>
            <a:pPr lvl="1"/>
            <a:r>
              <a:rPr lang="en-US" sz="2400" dirty="0" smtClean="0"/>
              <a:t>Although Sync is enabled by default, just make sure it is not turned off</a:t>
            </a:r>
          </a:p>
          <a:p>
            <a:r>
              <a:rPr lang="en-US" sz="2400" dirty="0" smtClean="0"/>
              <a:t>Create </a:t>
            </a:r>
            <a:r>
              <a:rPr lang="en-US" sz="2400" dirty="0" err="1" smtClean="0"/>
              <a:t>topo</a:t>
            </a:r>
            <a:r>
              <a:rPr lang="en-US" sz="2400" dirty="0" smtClean="0"/>
              <a:t> and slice prefixes, can be done on command line or through the agent ( We will do it in NLSR)</a:t>
            </a:r>
          </a:p>
          <a:p>
            <a:pPr lvl="1"/>
            <a:r>
              <a:rPr lang="en-US" sz="2400" dirty="0" err="1" smtClean="0"/>
              <a:t>Topo</a:t>
            </a:r>
            <a:r>
              <a:rPr lang="en-US" sz="2400" dirty="0" smtClean="0"/>
              <a:t> prefix: /</a:t>
            </a:r>
            <a:r>
              <a:rPr lang="en-US" sz="2400" dirty="0" err="1" smtClean="0"/>
              <a:t>ndn/routing/nlsr</a:t>
            </a:r>
            <a:r>
              <a:rPr lang="en-US" sz="2400" dirty="0" smtClean="0"/>
              <a:t>/</a:t>
            </a:r>
          </a:p>
          <a:p>
            <a:pPr lvl="1"/>
            <a:r>
              <a:rPr lang="en-US" sz="2400" dirty="0" smtClean="0"/>
              <a:t>Slice prefix: /</a:t>
            </a:r>
            <a:r>
              <a:rPr lang="en-US" sz="2400" dirty="0" err="1" smtClean="0"/>
              <a:t>ndn/routing/nlsr/LSAs</a:t>
            </a:r>
            <a:r>
              <a:rPr lang="en-US" sz="2400" dirty="0" smtClean="0"/>
              <a:t>/</a:t>
            </a:r>
          </a:p>
          <a:p>
            <a:r>
              <a:rPr lang="en-US" sz="2400" dirty="0" smtClean="0"/>
              <a:t>As the </a:t>
            </a:r>
            <a:r>
              <a:rPr lang="en-US" sz="2400" dirty="0" err="1" smtClean="0"/>
              <a:t>topo</a:t>
            </a:r>
            <a:r>
              <a:rPr lang="en-US" sz="2400" dirty="0" smtClean="0"/>
              <a:t> prefix should be routable, create routes for it</a:t>
            </a:r>
          </a:p>
          <a:p>
            <a:r>
              <a:rPr lang="en-US" sz="2400" dirty="0" smtClean="0"/>
              <a:t>Set a routable prefix for the Info interest</a:t>
            </a:r>
          </a:p>
          <a:p>
            <a:pPr lvl="1"/>
            <a:r>
              <a:rPr lang="en-US" sz="2000" dirty="0" smtClean="0"/>
              <a:t>The Info interest uses the same prefix structure used for nlsr-0.0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/>
          <p:cNvPicPr>
            <a:picLocks/>
          </p:cNvPicPr>
          <p:nvPr/>
        </p:nvPicPr>
        <p:blipFill>
          <a:blip r:embed="rId3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1143000"/>
          </a:xfrm>
        </p:spPr>
        <p:txBody>
          <a:bodyPr/>
          <a:lstStyle/>
          <a:p>
            <a:r>
              <a:rPr lang="en-US" dirty="0" smtClean="0"/>
              <a:t>Detecting Failures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8305800" cy="4525963"/>
          </a:xfrm>
        </p:spPr>
        <p:txBody>
          <a:bodyPr>
            <a:normAutofit/>
          </a:bodyPr>
          <a:lstStyle/>
          <a:p>
            <a:r>
              <a:rPr lang="en-US" dirty="0" smtClean="0"/>
              <a:t>Routing agent failures </a:t>
            </a:r>
            <a:r>
              <a:rPr lang="en-US" dirty="0" smtClean="0"/>
              <a:t>can be detected using Info </a:t>
            </a:r>
            <a:r>
              <a:rPr lang="en-US" dirty="0" smtClean="0"/>
              <a:t>Interest, as </a:t>
            </a:r>
            <a:r>
              <a:rPr lang="en-US" dirty="0" smtClean="0"/>
              <a:t>it is currently done in NLSR-0.0</a:t>
            </a:r>
            <a:endParaRPr lang="en-US" dirty="0" smtClean="0"/>
          </a:p>
          <a:p>
            <a:endParaRPr lang="en-US" dirty="0" smtClean="0"/>
          </a:p>
          <a:p>
            <a:r>
              <a:rPr lang="en-US" dirty="0" smtClean="0"/>
              <a:t>Repo failures can be detected by listening on the </a:t>
            </a:r>
            <a:r>
              <a:rPr lang="en-US" dirty="0" err="1" smtClean="0"/>
              <a:t>topo</a:t>
            </a:r>
            <a:r>
              <a:rPr lang="en-US" dirty="0" smtClean="0"/>
              <a:t> or global prefix </a:t>
            </a:r>
          </a:p>
          <a:p>
            <a:pPr lvl="1"/>
            <a:r>
              <a:rPr lang="en-US" dirty="0" err="1" smtClean="0"/>
              <a:t>ccnseqwriter</a:t>
            </a:r>
            <a:r>
              <a:rPr lang="en-US" dirty="0" smtClean="0"/>
              <a:t> or </a:t>
            </a:r>
            <a:r>
              <a:rPr lang="en-US" dirty="0" err="1" smtClean="0"/>
              <a:t>ccnsyncwatch</a:t>
            </a:r>
            <a:r>
              <a:rPr lang="en-US" dirty="0" smtClean="0"/>
              <a:t> does the same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Getting Face IDs from Names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As the ‘</a:t>
            </a:r>
            <a:r>
              <a:rPr lang="en-US" dirty="0" err="1" smtClean="0"/>
              <a:t>notice.txt</a:t>
            </a:r>
            <a:r>
              <a:rPr lang="en-US" dirty="0" smtClean="0"/>
              <a:t>’ method discussed in the meeting doesn’t serve the purpose, we need to write our own method for it</a:t>
            </a:r>
            <a:br>
              <a:rPr lang="en-US" dirty="0" smtClean="0"/>
            </a:br>
            <a:endParaRPr lang="en-US" dirty="0" smtClean="0"/>
          </a:p>
          <a:p>
            <a:r>
              <a:rPr lang="en-US" dirty="0" err="1" smtClean="0"/>
              <a:t>ccndstatus</a:t>
            </a:r>
            <a:r>
              <a:rPr lang="en-US" dirty="0" smtClean="0"/>
              <a:t> (</a:t>
            </a:r>
            <a:r>
              <a:rPr lang="en-US" dirty="0" err="1" smtClean="0"/>
              <a:t>ccnsmoketest</a:t>
            </a:r>
            <a:r>
              <a:rPr lang="en-US" dirty="0" smtClean="0"/>
              <a:t> status), provides some hints for that 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2298</TotalTime>
  <Words>465</Words>
  <Application>Microsoft Macintosh PowerPoint</Application>
  <PresentationFormat>On-screen Show (4:3)</PresentationFormat>
  <Paragraphs>59</Paragraphs>
  <Slides>8</Slides>
  <Notes>1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NLSR Sync </vt:lpstr>
      <vt:lpstr>What's New</vt:lpstr>
      <vt:lpstr>Tasks for the Routing Agent</vt:lpstr>
      <vt:lpstr>Interaction of Components</vt:lpstr>
      <vt:lpstr>Initial Setup</vt:lpstr>
      <vt:lpstr>Slide 6</vt:lpstr>
      <vt:lpstr>Detecting Failures</vt:lpstr>
      <vt:lpstr>Getting Face IDs from Names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Syed Obaid Amin (soamin)</dc:creator>
  <cp:lastModifiedBy>Syed Obaid Amin</cp:lastModifiedBy>
  <cp:revision>40</cp:revision>
  <dcterms:created xsi:type="dcterms:W3CDTF">2012-11-28T01:19:10Z</dcterms:created>
  <dcterms:modified xsi:type="dcterms:W3CDTF">2012-11-28T06:25:54Z</dcterms:modified>
</cp:coreProperties>
</file>

<file path=docProps/thumbnail.jpeg>
</file>